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3238" initials="1" lastIdx="1" clrIdx="0">
    <p:extLst>
      <p:ext uri="{19B8F6BF-5375-455C-9EA6-DF929625EA0E}">
        <p15:presenceInfo xmlns:p15="http://schemas.microsoft.com/office/powerpoint/2012/main" userId="1323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8434"/>
    <a:srgbClr val="4F7444"/>
    <a:srgbClr val="477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71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6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71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3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1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4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8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7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27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8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208796-8CE7-4C42-B7EA-19C0EBFCB34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D656679-E1EA-440F-B249-3A44CA3CA5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68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21B6-9B90-4ACB-A593-59C6F2A27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003" y="0"/>
            <a:ext cx="9720072" cy="103822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Elements in Essay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4FAF-3448-45ED-B858-736838018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733425"/>
            <a:ext cx="10386822" cy="6124576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Thesis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thesis must address the question(s) raised by the essay topic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 must be stated concisely in the introductory paragraph and   </a:t>
            </a:r>
          </a:p>
          <a:p>
            <a:pPr marL="310896" lvl="2" indent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summarized in the conclusion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unnecessary digressions in the introduction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Evidence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our purposes, 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restricted to the assigned primary </a:t>
            </a:r>
          </a:p>
          <a:p>
            <a:pPr marL="310896" lvl="2" indent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source readings (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lectures, textbook, other readings, internet, etc.)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Well-chosen, succinct quotations can support your argument; wordy ones </a:t>
            </a:r>
          </a:p>
          <a:p>
            <a:pPr marL="310896" lvl="2" indent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usually are a distraction 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Argument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Remember that evidence does not explain itself 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must connect the evidence to the thesis through your own argument</a:t>
            </a: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91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838</TotalTime>
  <Words>116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Tw Cen MT</vt:lpstr>
      <vt:lpstr>Tw Cen MT Condensed</vt:lpstr>
      <vt:lpstr>Wingdings 3</vt:lpstr>
      <vt:lpstr>Integral</vt:lpstr>
      <vt:lpstr>Key Elements in Essay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13238</dc:creator>
  <cp:lastModifiedBy>Richard Von Glahn</cp:lastModifiedBy>
  <cp:revision>25</cp:revision>
  <dcterms:created xsi:type="dcterms:W3CDTF">2020-10-15T22:17:49Z</dcterms:created>
  <dcterms:modified xsi:type="dcterms:W3CDTF">2022-01-28T00:30:10Z</dcterms:modified>
</cp:coreProperties>
</file>